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65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3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2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0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2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7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1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72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8BD86-4FD1-4748-83F2-647A4BE8CE94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8C115-5806-41C4-B500-95A20A38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6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45487" y="682580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23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35639" y="321972"/>
            <a:ext cx="1119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362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25037" y="265089"/>
            <a:ext cx="1119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74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25036" y="296210"/>
            <a:ext cx="1119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724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41701" y="927279"/>
            <a:ext cx="1119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111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Kofi Ofori</dc:creator>
  <cp:lastModifiedBy>Alex Kofi Ofori</cp:lastModifiedBy>
  <cp:revision>4</cp:revision>
  <dcterms:created xsi:type="dcterms:W3CDTF">2015-10-07T01:05:48Z</dcterms:created>
  <dcterms:modified xsi:type="dcterms:W3CDTF">2015-10-07T01:29:17Z</dcterms:modified>
</cp:coreProperties>
</file>